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90"/>
  </p:normalViewPr>
  <p:slideViewPr>
    <p:cSldViewPr snapToObjects="1">
      <p:cViewPr varScale="1">
        <p:scale>
          <a:sx n="87" d="100"/>
          <a:sy n="87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3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8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4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5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34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3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5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97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4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9C2EB-F7AB-374F-906F-B80D806BB15C}" type="datetimeFigureOut">
              <a:rPr lang="en-US" smtClean="0"/>
              <a:t>1/29/17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24438-2412-6F47-A85F-66DB9BAB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0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Current State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2628899" y="2895600"/>
            <a:ext cx="990600" cy="685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kubectl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724400" y="1447800"/>
            <a:ext cx="29337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Svc Catalog </a:t>
            </a:r>
            <a:r>
              <a:rPr lang="en-US" dirty="0" err="1" smtClean="0">
                <a:solidFill>
                  <a:schemeClr val="tx1"/>
                </a:solidFill>
              </a:rPr>
              <a:t>APIServer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724399" y="2895600"/>
            <a:ext cx="1219200" cy="685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ontroller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001000" y="2895600"/>
            <a:ext cx="1219200" cy="685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Broker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6811462" y="1772538"/>
            <a:ext cx="950940" cy="5407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storage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8" idx="2"/>
            <a:endCxn id="20" idx="1"/>
          </p:cNvCxnSpPr>
          <p:nvPr/>
        </p:nvCxnSpPr>
        <p:spPr>
          <a:xfrm flipV="1">
            <a:off x="7557320" y="2040972"/>
            <a:ext cx="443680" cy="195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62583" y="1702418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CRUD ops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181599" y="3924300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List/watch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4724399" y="4610100"/>
            <a:ext cx="1219200" cy="685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K8s Core </a:t>
            </a:r>
            <a:r>
              <a:rPr lang="en-US" dirty="0" err="1" smtClean="0">
                <a:solidFill>
                  <a:schemeClr val="tx1"/>
                </a:solidFill>
              </a:rPr>
              <a:t>APIServer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33999" y="3581400"/>
            <a:ext cx="0" cy="102870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7" idx="1"/>
          </p:cNvCxnSpPr>
          <p:nvPr/>
        </p:nvCxnSpPr>
        <p:spPr>
          <a:xfrm>
            <a:off x="5943599" y="3238500"/>
            <a:ext cx="2057401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686800" y="1748584"/>
            <a:ext cx="123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SC Specific Resources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882147" y="4533154"/>
            <a:ext cx="1231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SC Specific Resources as TPRs</a:t>
            </a:r>
            <a:endParaRPr lang="en-US" sz="1400" dirty="0"/>
          </a:p>
        </p:txBody>
      </p:sp>
      <p:cxnSp>
        <p:nvCxnSpPr>
          <p:cNvPr id="23" name="Straight Arrow Connector 22"/>
          <p:cNvCxnSpPr>
            <a:stCxn id="3" idx="2"/>
            <a:endCxn id="14" idx="1"/>
          </p:cNvCxnSpPr>
          <p:nvPr/>
        </p:nvCxnSpPr>
        <p:spPr>
          <a:xfrm rot="16200000" flipH="1">
            <a:off x="3238499" y="3467100"/>
            <a:ext cx="1371600" cy="16002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" idx="0"/>
            <a:endCxn id="4" idx="1"/>
          </p:cNvCxnSpPr>
          <p:nvPr/>
        </p:nvCxnSpPr>
        <p:spPr>
          <a:xfrm rot="5400000" flipH="1" flipV="1">
            <a:off x="3486149" y="1657350"/>
            <a:ext cx="876300" cy="160020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114983" y="4948652"/>
            <a:ext cx="1609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TPRs CRUD </a:t>
            </a:r>
            <a:r>
              <a:rPr lang="en-US" sz="1400" dirty="0" smtClean="0"/>
              <a:t>ops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8001000" y="1770500"/>
            <a:ext cx="749710" cy="5409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etcd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53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76400" y="1648377"/>
            <a:ext cx="990600" cy="685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kubectl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0" y="1434525"/>
            <a:ext cx="24384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Svc Catalog </a:t>
            </a:r>
            <a:r>
              <a:rPr lang="en-US" dirty="0" err="1" smtClean="0">
                <a:solidFill>
                  <a:schemeClr val="tx1"/>
                </a:solidFill>
              </a:rPr>
              <a:t>APIServer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467600" y="1663125"/>
            <a:ext cx="1219200" cy="685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ontroller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372600" y="1663125"/>
            <a:ext cx="1219200" cy="685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Broker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14800" y="2334177"/>
            <a:ext cx="1828800" cy="2433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r</a:t>
            </a:r>
            <a:r>
              <a:rPr lang="en-US" smtClean="0">
                <a:solidFill>
                  <a:schemeClr val="tx1"/>
                </a:solidFill>
              </a:rPr>
              <a:t>est.storage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31" idx="2"/>
            <a:endCxn id="27" idx="3"/>
          </p:cNvCxnSpPr>
          <p:nvPr/>
        </p:nvCxnSpPr>
        <p:spPr>
          <a:xfrm rot="5400000">
            <a:off x="4157362" y="2848687"/>
            <a:ext cx="855702" cy="887974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>
          <a:xfrm>
            <a:off x="2667000" y="1991277"/>
            <a:ext cx="1143000" cy="147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78510" y="1991277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CRUD ops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7" idx="1"/>
            <a:endCxn id="5" idx="3"/>
          </p:cNvCxnSpPr>
          <p:nvPr/>
        </p:nvCxnSpPr>
        <p:spPr>
          <a:xfrm flipH="1">
            <a:off x="6248400" y="2006025"/>
            <a:ext cx="1219200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48400" y="1991277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List/watch</a:t>
            </a:r>
            <a:endParaRPr lang="en-US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7467600" y="3377625"/>
            <a:ext cx="1219200" cy="6858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K8s Core </a:t>
            </a:r>
            <a:r>
              <a:rPr lang="en-US" dirty="0" err="1" smtClean="0">
                <a:solidFill>
                  <a:schemeClr val="tx1"/>
                </a:solidFill>
              </a:rPr>
              <a:t>APIServer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7" idx="2"/>
            <a:endCxn id="22" idx="0"/>
          </p:cNvCxnSpPr>
          <p:nvPr/>
        </p:nvCxnSpPr>
        <p:spPr>
          <a:xfrm>
            <a:off x="8077200" y="2348925"/>
            <a:ext cx="0" cy="102870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3"/>
            <a:endCxn id="8" idx="1"/>
          </p:cNvCxnSpPr>
          <p:nvPr/>
        </p:nvCxnSpPr>
        <p:spPr>
          <a:xfrm>
            <a:off x="8686800" y="2006025"/>
            <a:ext cx="685800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Desired State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0" y="2557046"/>
            <a:ext cx="2438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SC Specific </a:t>
            </a:r>
            <a:r>
              <a:rPr lang="en-US" sz="1400" dirty="0" smtClean="0"/>
              <a:t>Resources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455310" y="4063424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PIP Resources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31" idx="2"/>
            <a:endCxn id="22" idx="1"/>
          </p:cNvCxnSpPr>
          <p:nvPr/>
        </p:nvCxnSpPr>
        <p:spPr>
          <a:xfrm rot="16200000" flipH="1">
            <a:off x="5820549" y="2073474"/>
            <a:ext cx="855702" cy="24384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98907" y="3429000"/>
            <a:ext cx="1231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TPRs</a:t>
            </a:r>
            <a:endParaRPr lang="en-US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3391516" y="3450053"/>
            <a:ext cx="749710" cy="54094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etcd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378430" y="3700046"/>
            <a:ext cx="162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e</a:t>
            </a:r>
            <a:r>
              <a:rPr lang="en-US" sz="1400" smtClean="0"/>
              <a:t>tcd</a:t>
            </a:r>
            <a:r>
              <a:rPr lang="en-US" sz="1400" dirty="0" smtClean="0"/>
              <a:t> or TPRs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31038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55</Words>
  <Application>Microsoft Macintosh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Current State</vt:lpstr>
      <vt:lpstr>Desired State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Davis</dc:creator>
  <cp:lastModifiedBy>Doug Davis</cp:lastModifiedBy>
  <cp:revision>8</cp:revision>
  <dcterms:created xsi:type="dcterms:W3CDTF">2017-01-27T13:33:53Z</dcterms:created>
  <dcterms:modified xsi:type="dcterms:W3CDTF">2017-01-29T13:38:04Z</dcterms:modified>
</cp:coreProperties>
</file>